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94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815343" y="1191724"/>
            <a:ext cx="3010356" cy="30805"/>
            <a:chOff x="2815343" y="1191724"/>
            <a:chExt cx="3010356" cy="308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5343" y="1191724"/>
              <a:ext cx="3010356" cy="308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5813" y="2822138"/>
            <a:ext cx="4915450" cy="5067162"/>
            <a:chOff x="1455813" y="2822138"/>
            <a:chExt cx="4915450" cy="50671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5813" y="2822138"/>
              <a:ext cx="4915450" cy="506716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64051" y="1081111"/>
            <a:ext cx="6661571" cy="7480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3184" y="8267388"/>
            <a:ext cx="3841130" cy="96734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96893" y="1467062"/>
            <a:ext cx="6046990" cy="17731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30039" y="864133"/>
            <a:ext cx="3515552" cy="22169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0800000">
            <a:off x="1367639" y="1357685"/>
            <a:ext cx="475546" cy="52316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60000">
            <a:off x="-3605261" y="9426652"/>
            <a:ext cx="11498289" cy="5560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0860" y="3340475"/>
            <a:ext cx="2328450" cy="30881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382253" y="4762330"/>
            <a:ext cx="1403098" cy="132296"/>
            <a:chOff x="3382253" y="4762330"/>
            <a:chExt cx="1403098" cy="1322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82253" y="4762330"/>
              <a:ext cx="1403098" cy="13229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73018" y="5426358"/>
            <a:ext cx="1239421" cy="65395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64684" y="5899741"/>
            <a:ext cx="654407" cy="114411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58703" y="5371155"/>
            <a:ext cx="1429925" cy="61082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59160" y="5933294"/>
            <a:ext cx="3720454" cy="110556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59651" y="3393420"/>
            <a:ext cx="2512898" cy="30881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911187" y="4778774"/>
            <a:ext cx="1403098" cy="132296"/>
            <a:chOff x="12911187" y="4778774"/>
            <a:chExt cx="1403098" cy="1322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11187" y="4778774"/>
              <a:ext cx="1403098" cy="13229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88372" y="5444492"/>
            <a:ext cx="814535" cy="68544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93050" y="5956640"/>
            <a:ext cx="675506" cy="162443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397630" y="5356494"/>
            <a:ext cx="1443516" cy="70448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99924" y="5843248"/>
            <a:ext cx="3481209" cy="16110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49206" y="683274"/>
            <a:ext cx="14699025" cy="132296"/>
            <a:chOff x="1949206" y="683274"/>
            <a:chExt cx="14699025" cy="13229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49206" y="683274"/>
              <a:ext cx="14699025" cy="1322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81830" y="2584872"/>
            <a:ext cx="1599997" cy="1649380"/>
            <a:chOff x="2081830" y="2584872"/>
            <a:chExt cx="1599997" cy="164938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81830" y="2584872"/>
              <a:ext cx="1599997" cy="16493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08950" y="2584872"/>
            <a:ext cx="1599997" cy="1649380"/>
            <a:chOff x="11408950" y="2584872"/>
            <a:chExt cx="1599997" cy="164938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408950" y="2584872"/>
              <a:ext cx="1599997" cy="16493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285834" y="270070"/>
            <a:ext cx="514508" cy="575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-153987" y="8648660"/>
            <a:ext cx="1360222" cy="5410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00764" y="5513433"/>
            <a:ext cx="7842439" cy="47574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261048" y="833738"/>
            <a:ext cx="7216083" cy="4329650"/>
            <a:chOff x="10261048" y="833738"/>
            <a:chExt cx="7216083" cy="43296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61048" y="833738"/>
              <a:ext cx="7216083" cy="43296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6872" y="1294169"/>
            <a:ext cx="8110461" cy="4834049"/>
            <a:chOff x="706872" y="1294169"/>
            <a:chExt cx="8110461" cy="48340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6872" y="1294169"/>
              <a:ext cx="8110461" cy="483404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9924" y="6480295"/>
            <a:ext cx="6105923" cy="32145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210903" y="606317"/>
            <a:ext cx="543080" cy="5560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-5035106" y="7526556"/>
            <a:ext cx="10731622" cy="5560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4792" y="9296068"/>
            <a:ext cx="6367526" cy="6342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30047" y="4234251"/>
            <a:ext cx="7315373" cy="4831549"/>
            <a:chOff x="930047" y="4234251"/>
            <a:chExt cx="7315373" cy="48315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0047" y="4234251"/>
              <a:ext cx="7315373" cy="48315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89530" y="-699747"/>
            <a:ext cx="3763520" cy="5709822"/>
            <a:chOff x="2689530" y="-699747"/>
            <a:chExt cx="3763520" cy="57098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689530" y="-699747"/>
              <a:ext cx="3763520" cy="570982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05475" y="553426"/>
            <a:ext cx="8024985" cy="91293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9412" y="2203022"/>
            <a:ext cx="7850457" cy="5887843"/>
            <a:chOff x="709412" y="2203022"/>
            <a:chExt cx="7850457" cy="58878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412" y="2203022"/>
              <a:ext cx="7850457" cy="58878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2765197" y="1302617"/>
            <a:ext cx="6433632" cy="5560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4804059" y="7818537"/>
            <a:ext cx="10395889" cy="5560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42432" y="-5055067"/>
                <a:ext cx="5564022" cy="20800081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-1674746" y="5136163"/>
                <a:ext cx="21639008" cy="5825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1833" y="567408"/>
            <a:ext cx="8972792" cy="149932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33274068" y="803735"/>
            <a:ext cx="72911376" cy="95531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9412" y="2203022"/>
            <a:ext cx="7850457" cy="5887843"/>
            <a:chOff x="709412" y="2203022"/>
            <a:chExt cx="7850457" cy="58878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412" y="2203022"/>
              <a:ext cx="7850457" cy="58878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2635878" y="931403"/>
            <a:ext cx="6459432" cy="5560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4175659" y="7824341"/>
            <a:ext cx="9129280" cy="5410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42432" y="-5055067"/>
                <a:ext cx="5564022" cy="20800081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-1674746" y="5136163"/>
                <a:ext cx="21639008" cy="5825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18236" y="305486"/>
            <a:ext cx="4158638" cy="149957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33296478" y="545713"/>
            <a:ext cx="73256376" cy="75884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779483" y="1288332"/>
            <a:ext cx="6462203" cy="556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3780430" y="7830813"/>
            <a:ext cx="8338822" cy="5410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42432" y="-5055067"/>
                <a:ext cx="5564022" cy="20800081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-1674746" y="5136163"/>
                <a:ext cx="21639008" cy="58251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96065" y="1206356"/>
            <a:ext cx="6859266" cy="5132288"/>
            <a:chOff x="796065" y="1206356"/>
            <a:chExt cx="6859266" cy="51322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6065" y="1206356"/>
              <a:ext cx="6859266" cy="51322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6800" y="6445015"/>
            <a:ext cx="6171429" cy="3857143"/>
            <a:chOff x="1076800" y="6445015"/>
            <a:chExt cx="6171429" cy="385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6800" y="6445015"/>
              <a:ext cx="6171429" cy="385714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3954" y="157487"/>
            <a:ext cx="7024325" cy="149957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24069" y="1121851"/>
            <a:ext cx="17911528" cy="73807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494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57868" y="4676539"/>
            <a:ext cx="11738355" cy="48158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43689" y="4817190"/>
            <a:ext cx="1942857" cy="187202"/>
            <a:chOff x="7643689" y="4817190"/>
            <a:chExt cx="1942857" cy="1872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3689" y="4817190"/>
              <a:ext cx="1942857" cy="18720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32621" y="1011156"/>
            <a:ext cx="2006822" cy="6338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75301" y="1200130"/>
            <a:ext cx="3010356" cy="30805"/>
            <a:chOff x="12075301" y="1200130"/>
            <a:chExt cx="3010356" cy="308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75301" y="1200130"/>
              <a:ext cx="3010356" cy="308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90582" y="1011156"/>
            <a:ext cx="5774022" cy="63388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42739" y="7962854"/>
            <a:ext cx="4889096" cy="8370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65596" y="8542590"/>
            <a:ext cx="3679231" cy="6171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6229" y="-710788"/>
            <a:ext cx="6456913" cy="55076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2023-11-28T19:49:30Z</dcterms:created>
  <dcterms:modified xsi:type="dcterms:W3CDTF">2023-11-28T19:49:30Z</dcterms:modified>
</cp:coreProperties>
</file>